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9" r:id="rId2"/>
    <p:sldId id="260" r:id="rId3"/>
    <p:sldId id="279" r:id="rId4"/>
    <p:sldId id="272" r:id="rId5"/>
    <p:sldId id="26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CC0000"/>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4/28/2020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4/28/2020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4/28/2020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2"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3"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 -</a:t>
            </a:r>
            <a:r>
              <a:rPr lang="en-US" sz="3600" b="1" dirty="0" smtClean="0">
                <a:solidFill>
                  <a:schemeClr val="bg1"/>
                </a:solidFill>
                <a:latin typeface="Arial" pitchFamily="34" charset="0"/>
                <a:cs typeface="Arial" pitchFamily="34" charset="0"/>
              </a:rPr>
              <a:t>VIII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(वसंत-3 बस की यात्रा)</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4"/>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518160"/>
          </a:xfrm>
        </p:spPr>
        <p:txBody>
          <a:bodyPr>
            <a:normAutofit/>
          </a:bodyPr>
          <a:lstStyle/>
          <a:p>
            <a:pPr algn="ctr"/>
            <a:r>
              <a:rPr lang="hi-IN" sz="3200" dirty="0" smtClean="0">
                <a:solidFill>
                  <a:srgbClr val="FF0000"/>
                </a:solidFill>
              </a:rPr>
              <a:t>पाठ</a:t>
            </a:r>
            <a:r>
              <a:rPr lang="en-US" sz="3200" dirty="0" smtClean="0">
                <a:solidFill>
                  <a:srgbClr val="FF0000"/>
                </a:solidFill>
              </a:rPr>
              <a:t>-3</a:t>
            </a:r>
            <a:r>
              <a:rPr lang="hi-IN" sz="3200" dirty="0" smtClean="0">
                <a:solidFill>
                  <a:srgbClr val="FF0000"/>
                </a:solidFill>
              </a:rPr>
              <a:t> बस की यात्रा(हरिशंकर परसाई) </a:t>
            </a:r>
            <a:endParaRPr lang="en-US" sz="3200" u="sng"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fontScale="92500" lnSpcReduction="20000"/>
          </a:bodyPr>
          <a:lstStyle/>
          <a:p>
            <a:pPr algn="ctr">
              <a:buNone/>
            </a:pPr>
            <a:r>
              <a:rPr lang="hi-IN" sz="3600" u="sng" dirty="0" smtClean="0">
                <a:solidFill>
                  <a:srgbClr val="FF0000"/>
                </a:solidFill>
              </a:rPr>
              <a:t>लेखक-परिचय </a:t>
            </a:r>
          </a:p>
          <a:p>
            <a:pPr algn="just">
              <a:buNone/>
            </a:pPr>
            <a:r>
              <a:rPr lang="hi-IN" sz="2200" dirty="0" smtClean="0">
                <a:solidFill>
                  <a:srgbClr val="FF0000"/>
                </a:solidFill>
              </a:rPr>
              <a:t>हरिशंकर परसाई  </a:t>
            </a:r>
            <a:r>
              <a:rPr lang="hi-IN" sz="2200" dirty="0" smtClean="0"/>
              <a:t>:- जन्म 22 अगस्त  1924 ई०  को होशंगाबाद, (एमपी) I पहले रचनाकार जो व्यंग्य को विधा का दर्ज़ा दिलाया इसे समाज के व्यापक प्रश्नों से जोड़ा मध्यमवर्ग की समस्यायों का वर्णन, रुढ़िवादी जीवन मूल्यों का विरोध किया है सदीव विवेक और विज्ञान सम्मत दृष्टि का पक्ष लिया है I   </a:t>
            </a:r>
            <a:endParaRPr lang="hi-IN" sz="2200" dirty="0" smtClean="0">
              <a:solidFill>
                <a:srgbClr val="FF0000"/>
              </a:solidFill>
            </a:endParaRPr>
          </a:p>
          <a:p>
            <a:pPr algn="just">
              <a:buNone/>
            </a:pPr>
            <a:r>
              <a:rPr lang="hi-IN" sz="2200" u="sng" dirty="0" smtClean="0">
                <a:solidFill>
                  <a:srgbClr val="FF0000"/>
                </a:solidFill>
              </a:rPr>
              <a:t>रचनाएँ</a:t>
            </a:r>
            <a:r>
              <a:rPr lang="hi-IN" sz="2200" u="sng" dirty="0" smtClean="0"/>
              <a:t> </a:t>
            </a:r>
            <a:r>
              <a:rPr lang="hi-IN" sz="2200" dirty="0" smtClean="0"/>
              <a:t>:- हँसते है रोते है, जैसे उनके दिन फिरे, भोलाराम का जीव (कहानी संग्रह) रानी नागफनी की कहानी, तट की खोज, ज्वाला और जल(उपन्यास)तिरीछ रेखाएँ(संस्मरण) तब की बात और थी, भूत के पाँव पीछे, बेईमानी की परत, अपनी-अपनी बीमारी, प्रेमचंद के फटे जूते, माटी कहे कुम्हार से, विकलांग श्रद्धा का दौर, सदाचार का ताबीज इत्यादि (लेख)  I विकलांग श्रद्धा का दौर के लिए साहित्य अकादमी पुरस्कार से सम्मानित I  </a:t>
            </a:r>
          </a:p>
          <a:p>
            <a:pPr algn="just">
              <a:buNone/>
            </a:pPr>
            <a:r>
              <a:rPr lang="hi-IN" sz="2200" u="sng" dirty="0" smtClean="0">
                <a:solidFill>
                  <a:srgbClr val="FF0000"/>
                </a:solidFill>
              </a:rPr>
              <a:t>पाठ-परिचय</a:t>
            </a:r>
            <a:r>
              <a:rPr lang="hi-IN" sz="2200" u="sng" dirty="0" smtClean="0"/>
              <a:t> </a:t>
            </a:r>
            <a:r>
              <a:rPr lang="hi-IN" sz="2200" dirty="0" smtClean="0"/>
              <a:t>:- पाठ में हास्य एवं व्यंग्य के माध्यम से आज़ादी के समय की यातायात व्यवस्था की दुर्दशा का चित्रण किया गया है I आज की यातायात व्यवस्था का चित्रण किया गया है I बस के मालिक पैसे कमाने के चक्कर में यात्रियों के जान की परवाह नहीं करते  I इसमे प्रशासनिक व्यवस्था पर भी प्रश्न हिन्ह खड़ा किया गया है ? मालिकों की लापरवाही तथा यात्रियों की अल्पज्ञता एवं बेपरवाही का चित्रण किया गया है I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hi-IN" sz="3200" dirty="0" smtClean="0">
                <a:solidFill>
                  <a:srgbClr val="FF0000"/>
                </a:solidFill>
              </a:rPr>
              <a:t>पाठ</a:t>
            </a:r>
            <a:r>
              <a:rPr lang="en-US" sz="3200" dirty="0" smtClean="0">
                <a:solidFill>
                  <a:srgbClr val="FF0000"/>
                </a:solidFill>
              </a:rPr>
              <a:t>-3</a:t>
            </a:r>
            <a:r>
              <a:rPr lang="hi-IN" sz="3200" dirty="0" smtClean="0">
                <a:solidFill>
                  <a:srgbClr val="FF0000"/>
                </a:solidFill>
              </a:rPr>
              <a:t> बस की यात्रा(हरिशंकर परसाई) </a:t>
            </a:r>
            <a:endParaRPr lang="en-US" sz="3200" dirty="0"/>
          </a:p>
        </p:txBody>
      </p:sp>
      <p:sp>
        <p:nvSpPr>
          <p:cNvPr id="3" name="Content Placeholder 2"/>
          <p:cNvSpPr>
            <a:spLocks noGrp="1"/>
          </p:cNvSpPr>
          <p:nvPr>
            <p:ph idx="1"/>
          </p:nvPr>
        </p:nvSpPr>
        <p:spPr>
          <a:xfrm>
            <a:off x="457200" y="1219200"/>
            <a:ext cx="7239000" cy="5236536"/>
          </a:xfrm>
        </p:spPr>
        <p:txBody>
          <a:bodyPr>
            <a:normAutofit fontScale="77500" lnSpcReduction="20000"/>
          </a:bodyPr>
          <a:lstStyle/>
          <a:p>
            <a:pPr algn="ctr">
              <a:buNone/>
            </a:pPr>
            <a:r>
              <a:rPr lang="hi-IN" sz="4000" u="sng" dirty="0" smtClean="0">
                <a:solidFill>
                  <a:srgbClr val="FF0000"/>
                </a:solidFill>
              </a:rPr>
              <a:t>कठिन शब्दों के अर्थ </a:t>
            </a:r>
          </a:p>
          <a:p>
            <a:pPr marL="514350" indent="-514350">
              <a:buAutoNum type="romanLcParenR"/>
            </a:pPr>
            <a:r>
              <a:rPr lang="hi-IN" sz="2800" dirty="0" smtClean="0"/>
              <a:t>निमित-कारन, साधन </a:t>
            </a:r>
          </a:p>
          <a:p>
            <a:pPr marL="514350" indent="-514350">
              <a:buAutoNum type="romanLcParenR"/>
            </a:pPr>
            <a:r>
              <a:rPr lang="hi-IN" sz="2800" dirty="0" smtClean="0"/>
              <a:t>गोटा-दुबकी लगाना </a:t>
            </a:r>
          </a:p>
          <a:p>
            <a:pPr marL="514350" indent="-514350">
              <a:buAutoNum type="romanLcParenR"/>
            </a:pPr>
            <a:r>
              <a:rPr lang="hi-IN" sz="2800" dirty="0" smtClean="0"/>
              <a:t>इत्तफाक-संयोग </a:t>
            </a:r>
          </a:p>
          <a:p>
            <a:pPr marL="514350" indent="-514350">
              <a:buAutoNum type="romanLcParenR"/>
            </a:pPr>
            <a:r>
              <a:rPr lang="hi-IN" sz="2800" dirty="0" smtClean="0"/>
              <a:t>बियाबान-जंगल </a:t>
            </a:r>
          </a:p>
          <a:p>
            <a:pPr marL="514350" indent="-514350">
              <a:buAutoNum type="romanLcParenR"/>
            </a:pPr>
            <a:r>
              <a:rPr lang="hi-IN" sz="2800" dirty="0" smtClean="0"/>
              <a:t>अंत्येष्टि-दाह कार्य, मृतक कार्य </a:t>
            </a:r>
          </a:p>
          <a:p>
            <a:pPr marL="514350" indent="-514350">
              <a:buAutoNum type="romanLcParenR"/>
            </a:pPr>
            <a:r>
              <a:rPr lang="hi-IN" sz="2800" dirty="0" smtClean="0"/>
              <a:t>प्रयाग-प्रस्थान करना </a:t>
            </a:r>
          </a:p>
          <a:p>
            <a:pPr marL="514350" indent="-514350">
              <a:buAutoNum type="romanLcParenR"/>
            </a:pPr>
            <a:r>
              <a:rPr lang="hi-IN" sz="2800" dirty="0" smtClean="0"/>
              <a:t>बेताबी बेचैनी </a:t>
            </a:r>
          </a:p>
          <a:p>
            <a:pPr marL="514350" indent="-514350">
              <a:buAutoNum type="romanLcParenR"/>
            </a:pPr>
            <a:r>
              <a:rPr lang="hi-IN" sz="2800" dirty="0" smtClean="0"/>
              <a:t>वयोवृद्ध-बुढ़ापे की अंतिम अवस्था </a:t>
            </a:r>
          </a:p>
          <a:p>
            <a:pPr marL="514350" indent="-514350">
              <a:buAutoNum type="romanLcParenR"/>
            </a:pPr>
            <a:r>
              <a:rPr lang="hi-IN" sz="2800" dirty="0" smtClean="0"/>
              <a:t>फ़ौरन- तुरंत, जल्द ही</a:t>
            </a:r>
          </a:p>
          <a:p>
            <a:pPr marL="514350" indent="-514350">
              <a:buAutoNum type="romanLcParenR"/>
            </a:pPr>
            <a:r>
              <a:rPr lang="hi-IN" sz="2800" dirty="0" smtClean="0"/>
              <a:t>एकाएक- अचानक </a:t>
            </a:r>
          </a:p>
          <a:p>
            <a:pPr marL="514350" indent="-514350">
              <a:buAutoNum type="romanLcParenR"/>
            </a:pPr>
            <a:r>
              <a:rPr lang="hi-IN" sz="2800" dirty="0" smtClean="0"/>
              <a:t>तरकीबें- तरीके, नियम </a:t>
            </a:r>
          </a:p>
          <a:p>
            <a:pPr marL="514350" indent="-514350">
              <a:buAutoNum type="romanLcParenR"/>
            </a:pPr>
            <a:r>
              <a:rPr lang="hi-IN" sz="2800" dirty="0" smtClean="0"/>
              <a:t>दुर्लभ- असंभव </a:t>
            </a:r>
          </a:p>
          <a:p>
            <a:pPr marL="514350" indent="-514350">
              <a:buAutoNum type="romanLcParenR"/>
            </a:pPr>
            <a:r>
              <a:rPr lang="hi-IN" sz="2800" dirty="0" smtClean="0"/>
              <a:t>उत्सर्ग-समर्पण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a:bodyPr>
          <a:lstStyle/>
          <a:p>
            <a:pPr algn="ctr"/>
            <a:r>
              <a:rPr lang="hi-IN" sz="3200" dirty="0" smtClean="0">
                <a:solidFill>
                  <a:srgbClr val="FF0000"/>
                </a:solidFill>
              </a:rPr>
              <a:t>पाठ</a:t>
            </a:r>
            <a:r>
              <a:rPr lang="en-US" sz="3200" dirty="0" smtClean="0">
                <a:solidFill>
                  <a:srgbClr val="FF0000"/>
                </a:solidFill>
              </a:rPr>
              <a:t>-3</a:t>
            </a:r>
            <a:r>
              <a:rPr lang="hi-IN" sz="3200" dirty="0" smtClean="0">
                <a:solidFill>
                  <a:srgbClr val="FF0000"/>
                </a:solidFill>
              </a:rPr>
              <a:t> बस की यात्रा(हरिशंकर परसाई) </a:t>
            </a:r>
            <a:endParaRPr lang="en-US" sz="3200" u="sng"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a:bodyPr>
          <a:lstStyle/>
          <a:p>
            <a:pPr algn="ctr">
              <a:buNone/>
            </a:pPr>
            <a:r>
              <a:rPr lang="hi-IN" sz="2800" u="sng" dirty="0" smtClean="0">
                <a:solidFill>
                  <a:srgbClr val="FF0000"/>
                </a:solidFill>
              </a:rPr>
              <a:t>महत्वपूर्ण तथ्य  </a:t>
            </a:r>
            <a:r>
              <a:rPr lang="hi-IN" sz="2000" u="sng" dirty="0" smtClean="0">
                <a:solidFill>
                  <a:srgbClr val="FF0000"/>
                </a:solidFill>
              </a:rPr>
              <a:t> </a:t>
            </a:r>
          </a:p>
          <a:p>
            <a:pPr algn="just">
              <a:buNone/>
            </a:pPr>
            <a:r>
              <a:rPr lang="hi-IN" sz="2000" dirty="0" smtClean="0"/>
              <a:t>i) स्वतंत्रता के समय की यातायात व्यवस्था को समझना I</a:t>
            </a:r>
          </a:p>
          <a:p>
            <a:pPr algn="just">
              <a:buNone/>
            </a:pPr>
            <a:r>
              <a:rPr lang="hi-IN" sz="2000" dirty="0" smtClean="0"/>
              <a:t>ii) यातायात के साधनों की उपयोगिता को समझना I</a:t>
            </a:r>
          </a:p>
          <a:p>
            <a:pPr algn="just">
              <a:buNone/>
            </a:pPr>
            <a:r>
              <a:rPr lang="hi-IN" sz="2000" dirty="0" smtClean="0"/>
              <a:t>iii) प्राचीन एवं नवीन यातायात प्रणाली कई तुलना I </a:t>
            </a:r>
          </a:p>
          <a:p>
            <a:pPr algn="just">
              <a:buNone/>
            </a:pPr>
            <a:r>
              <a:rPr lang="hi-IN" sz="2000" dirty="0" smtClean="0"/>
              <a:t>iv) सहभागिता की भावना का विकास I</a:t>
            </a:r>
          </a:p>
          <a:p>
            <a:pPr algn="just">
              <a:buNone/>
            </a:pPr>
            <a:r>
              <a:rPr lang="hi-IN" sz="2000" dirty="0" smtClean="0"/>
              <a:t>v) विपरीत परिस्थितियों में संतुलन की आवश्यकता I</a:t>
            </a:r>
          </a:p>
          <a:p>
            <a:pPr algn="just">
              <a:buNone/>
            </a:pPr>
            <a:r>
              <a:rPr lang="hi-IN" sz="2000" dirty="0" smtClean="0"/>
              <a:t>vi) यातायात व्यवस्था से अवगत कराना I</a:t>
            </a:r>
          </a:p>
          <a:p>
            <a:pPr algn="just">
              <a:buNone/>
            </a:pPr>
            <a:r>
              <a:rPr lang="hi-IN" sz="2000" dirty="0" smtClean="0"/>
              <a:t>vii) हास्य एवं व्यंग्य के माध्यम से विरोधी परिस्थितियों पर</a:t>
            </a:r>
          </a:p>
          <a:p>
            <a:pPr algn="just">
              <a:buNone/>
            </a:pPr>
            <a:r>
              <a:rPr lang="hi-IN" sz="2000" dirty="0" smtClean="0"/>
              <a:t>    विजय प्राप्त करना I</a:t>
            </a:r>
          </a:p>
          <a:p>
            <a:pPr algn="just">
              <a:buNone/>
            </a:pPr>
            <a:r>
              <a:rPr lang="hi-IN" sz="2000" dirty="0" smtClean="0"/>
              <a:t>viii) अनुभव आधारित जीवन से परिचित कराना I</a:t>
            </a:r>
          </a:p>
          <a:p>
            <a:pPr algn="just">
              <a:buNone/>
            </a:pPr>
            <a:r>
              <a:rPr lang="hi-IN" sz="2000" dirty="0" smtClean="0"/>
              <a:t>ix) बस के जर्जर अवस्था की जानकारी देना I</a:t>
            </a:r>
          </a:p>
          <a:p>
            <a:pPr algn="just">
              <a:buNone/>
            </a:pPr>
            <a:r>
              <a:rPr lang="hi-IN" sz="2000" dirty="0" smtClean="0"/>
              <a:t>x) सैद्धांतिक सोच की अपेक्षा व्वाहरिक सोच से परिचित</a:t>
            </a:r>
          </a:p>
          <a:p>
            <a:pPr algn="just">
              <a:buNone/>
            </a:pPr>
            <a:r>
              <a:rPr lang="hi-IN" sz="2000" dirty="0" smtClean="0"/>
              <a:t>   कराना 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i-IN" dirty="0" smtClean="0">
                <a:solidFill>
                  <a:srgbClr val="FF0000"/>
                </a:solidFill>
              </a:rPr>
              <a:t> </a:t>
            </a:r>
            <a:endParaRPr lang="en-US" dirty="0">
              <a:solidFill>
                <a:srgbClr val="FF0000"/>
              </a:solidFill>
            </a:endParaRPr>
          </a:p>
        </p:txBody>
      </p:sp>
      <p:sp>
        <p:nvSpPr>
          <p:cNvPr id="5" name="Content Placeholder 4"/>
          <p:cNvSpPr>
            <a:spLocks noGrp="1"/>
          </p:cNvSpPr>
          <p:nvPr>
            <p:ph idx="1"/>
          </p:nvPr>
        </p:nvSpPr>
        <p:spPr>
          <a:xfrm>
            <a:off x="304800" y="304800"/>
            <a:ext cx="7543800" cy="6150936"/>
          </a:xfrm>
        </p:spPr>
        <p:txBody>
          <a:bodyPr>
            <a:normAutofit fontScale="25000" lnSpcReduction="20000"/>
          </a:bodyPr>
          <a:lstStyle/>
          <a:p>
            <a:pPr algn="ctr">
              <a:buNone/>
            </a:pPr>
            <a:endParaRPr lang="hi-IN" sz="11200" dirty="0" smtClean="0"/>
          </a:p>
          <a:p>
            <a:pPr algn="ctr">
              <a:buNone/>
            </a:pPr>
            <a:r>
              <a:rPr lang="hi-IN" sz="9600" dirty="0" smtClean="0">
                <a:solidFill>
                  <a:srgbClr val="FF0000"/>
                </a:solidFill>
              </a:rPr>
              <a:t>पाठ</a:t>
            </a:r>
            <a:r>
              <a:rPr lang="en-US" sz="9600" dirty="0" smtClean="0">
                <a:solidFill>
                  <a:srgbClr val="FF0000"/>
                </a:solidFill>
              </a:rPr>
              <a:t>-3</a:t>
            </a:r>
            <a:r>
              <a:rPr lang="hi-IN" sz="9600" dirty="0" smtClean="0">
                <a:solidFill>
                  <a:srgbClr val="FF0000"/>
                </a:solidFill>
              </a:rPr>
              <a:t> बस की यात्रा(हरिशंकर परसाई) </a:t>
            </a:r>
            <a:endParaRPr lang="en-US" sz="9600" dirty="0" smtClean="0">
              <a:solidFill>
                <a:srgbClr val="FF0000"/>
              </a:solidFill>
            </a:endParaRPr>
          </a:p>
          <a:p>
            <a:pPr>
              <a:buNone/>
            </a:pPr>
            <a:r>
              <a:rPr lang="hi-IN" sz="11200" dirty="0" smtClean="0">
                <a:solidFill>
                  <a:srgbClr val="000066"/>
                </a:solidFill>
              </a:rPr>
              <a:t>यह विडियो देखें :-</a:t>
            </a:r>
            <a:r>
              <a:rPr lang="en-US" sz="11200" dirty="0" smtClean="0">
                <a:solidFill>
                  <a:srgbClr val="000066"/>
                </a:solidFill>
              </a:rPr>
              <a:t>  </a:t>
            </a:r>
            <a:endParaRPr lang="hi-IN" sz="11200" dirty="0" smtClean="0">
              <a:solidFill>
                <a:srgbClr val="000066"/>
              </a:solidFill>
            </a:endParaRPr>
          </a:p>
          <a:p>
            <a:pPr>
              <a:buNone/>
            </a:pPr>
            <a:endParaRPr lang="hi-IN" sz="11200" dirty="0" smtClean="0"/>
          </a:p>
          <a:p>
            <a:pPr>
              <a:buNone/>
            </a:pPr>
            <a:r>
              <a:rPr lang="en-US" sz="9600" dirty="0" smtClean="0">
                <a:solidFill>
                  <a:srgbClr val="000099"/>
                </a:solidFill>
              </a:rPr>
              <a:t>https://www.youtube.com/watch?v=fR2psF39w-o</a:t>
            </a:r>
            <a:endParaRPr lang="hi-IN" sz="9600" dirty="0" smtClean="0">
              <a:solidFill>
                <a:srgbClr val="000099"/>
              </a:solidFill>
            </a:endParaRPr>
          </a:p>
          <a:p>
            <a:pPr>
              <a:buNone/>
            </a:pPr>
            <a:endParaRPr lang="hi-IN" sz="11200" dirty="0" smtClean="0"/>
          </a:p>
          <a:p>
            <a:pPr>
              <a:buNone/>
            </a:pPr>
            <a:r>
              <a:rPr lang="en-US" sz="9600" dirty="0" smtClean="0">
                <a:solidFill>
                  <a:srgbClr val="000099"/>
                </a:solidFill>
              </a:rPr>
              <a:t>https://www.youtube.com/watch?v=Ogog8su-jCU</a:t>
            </a:r>
            <a:endParaRPr lang="en-US" sz="9600" dirty="0" smtClean="0">
              <a:solidFill>
                <a:srgbClr val="000099"/>
              </a:solidFill>
            </a:endParaRPr>
          </a:p>
          <a:p>
            <a:pPr>
              <a:buNone/>
            </a:pPr>
            <a:r>
              <a:rPr lang="en-US" sz="8000" dirty="0" smtClean="0">
                <a:solidFill>
                  <a:srgbClr val="000099"/>
                </a:solidFill>
              </a:rPr>
              <a:t> </a:t>
            </a:r>
          </a:p>
          <a:p>
            <a:pPr>
              <a:buNone/>
            </a:pPr>
            <a:r>
              <a:rPr lang="hi-IN" sz="11200" dirty="0" smtClean="0">
                <a:solidFill>
                  <a:srgbClr val="000099"/>
                </a:solidFill>
              </a:rPr>
              <a:t>प्रश्नोत्तर के लिए :-</a:t>
            </a:r>
          </a:p>
          <a:p>
            <a:pPr>
              <a:buNone/>
            </a:pPr>
            <a:endParaRPr lang="hi-IN" sz="11200" dirty="0" smtClean="0">
              <a:solidFill>
                <a:srgbClr val="000099"/>
              </a:solidFill>
            </a:endParaRPr>
          </a:p>
          <a:p>
            <a:pPr>
              <a:buNone/>
            </a:pPr>
            <a:r>
              <a:rPr lang="en-US" sz="9600" dirty="0" smtClean="0">
                <a:solidFill>
                  <a:srgbClr val="000099"/>
                </a:solidFill>
              </a:rPr>
              <a:t>https://www.youtube.com/watch?v=aTls0lYucYA</a:t>
            </a:r>
            <a:endParaRPr lang="hi-IN" sz="9600" dirty="0" smtClean="0">
              <a:solidFill>
                <a:srgbClr val="000099"/>
              </a:solidFill>
            </a:endParaRPr>
          </a:p>
          <a:p>
            <a:pPr>
              <a:buNone/>
            </a:pPr>
            <a:endParaRPr lang="hi-IN" sz="11200" dirty="0" smtClean="0">
              <a:solidFill>
                <a:srgbClr val="000099"/>
              </a:solidFill>
            </a:endParaRPr>
          </a:p>
          <a:p>
            <a:pPr>
              <a:buNone/>
            </a:pPr>
            <a:endParaRPr lang="en-US" sz="9600" dirty="0" smtClean="0">
              <a:solidFill>
                <a:srgbClr val="000099"/>
              </a:solidFill>
            </a:endParaRPr>
          </a:p>
          <a:p>
            <a:pPr>
              <a:buNone/>
            </a:pPr>
            <a:r>
              <a:rPr lang="hi-IN" sz="9600" dirty="0" smtClean="0">
                <a:solidFill>
                  <a:srgbClr val="000099"/>
                </a:solidFill>
              </a:rPr>
              <a:t>सौजन्य से :- हिंदी विभाग </a:t>
            </a:r>
            <a:endParaRPr lang="en-US" sz="9600" dirty="0" smtClean="0">
              <a:solidFill>
                <a:srgbClr val="000099"/>
              </a:solidFill>
            </a:endParaRPr>
          </a:p>
          <a:p>
            <a:pPr algn="ctr">
              <a:buNone/>
            </a:pPr>
            <a:endParaRPr lang="en-US" sz="11200" dirty="0" smtClean="0"/>
          </a:p>
          <a:p>
            <a:pPr algn="ctr">
              <a:buNone/>
            </a:pPr>
            <a:endParaRPr lang="en-US" sz="11200" dirty="0" smtClean="0"/>
          </a:p>
          <a:p>
            <a:pPr algn="ctr">
              <a:buNone/>
            </a:pPr>
            <a:endParaRPr lang="en-US" sz="11200" dirty="0" smtClean="0"/>
          </a:p>
          <a:p>
            <a:pPr algn="ctr">
              <a:buNone/>
            </a:pPr>
            <a:endParaRPr lang="en-US" sz="11200" dirty="0" smtClean="0"/>
          </a:p>
          <a:p>
            <a:pPr algn="just">
              <a:buNone/>
            </a:pPr>
            <a:endParaRPr lang="hi-IN" sz="11200" dirty="0" smtClean="0"/>
          </a:p>
          <a:p>
            <a:pPr algn="just">
              <a:buNone/>
            </a:pPr>
            <a:r>
              <a:rPr lang="hi-IN" sz="11200" dirty="0" smtClean="0"/>
              <a:t>  </a:t>
            </a:r>
            <a:endParaRPr lang="hi-IN" sz="11200" u="sng" dirty="0" smtClean="0">
              <a:solidFill>
                <a:srgbClr val="FF0000"/>
              </a:solidFill>
            </a:endParaRPr>
          </a:p>
          <a:p>
            <a:pPr algn="ctr">
              <a:buNone/>
            </a:pPr>
            <a:r>
              <a:rPr lang="hi-IN" sz="11200" u="sng" dirty="0" smtClean="0">
                <a:solidFill>
                  <a:srgbClr val="FF0000"/>
                </a:solidFill>
              </a:rPr>
              <a:t> </a:t>
            </a:r>
          </a:p>
          <a:p>
            <a:pPr>
              <a:buNone/>
            </a:pPr>
            <a:r>
              <a:rPr lang="hi-IN"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1449</TotalTime>
  <Words>433</Words>
  <Application>Microsoft Office PowerPoint</Application>
  <PresentationFormat>On-screen Show (4:3)</PresentationFormat>
  <Paragraphs>62</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Opulent</vt:lpstr>
      <vt:lpstr>Slide 1</vt:lpstr>
      <vt:lpstr>पाठ-3 बस की यात्रा(हरिशंकर परसाई) </vt:lpstr>
      <vt:lpstr>पाठ-3 बस की यात्रा(हरिशंकर परसाई) </vt:lpstr>
      <vt:lpstr>पाठ-3 बस की यात्रा(हरिशंकर परसाई)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144</cp:revision>
  <dcterms:created xsi:type="dcterms:W3CDTF">2006-08-16T00:00:00Z</dcterms:created>
  <dcterms:modified xsi:type="dcterms:W3CDTF">2020-04-28T11:25:46Z</dcterms:modified>
</cp:coreProperties>
</file>